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76" r:id="rId5"/>
    <p:sldId id="259" r:id="rId6"/>
    <p:sldId id="260" r:id="rId7"/>
    <p:sldId id="262" r:id="rId8"/>
    <p:sldId id="285" r:id="rId9"/>
    <p:sldId id="267" r:id="rId10"/>
    <p:sldId id="265" r:id="rId11"/>
    <p:sldId id="266" r:id="rId12"/>
    <p:sldId id="286" r:id="rId13"/>
    <p:sldId id="270" r:id="rId14"/>
    <p:sldId id="279" r:id="rId15"/>
    <p:sldId id="289" r:id="rId16"/>
    <p:sldId id="269" r:id="rId17"/>
    <p:sldId id="278" r:id="rId18"/>
    <p:sldId id="288" r:id="rId19"/>
    <p:sldId id="280" r:id="rId20"/>
    <p:sldId id="282" r:id="rId21"/>
    <p:sldId id="281" r:id="rId22"/>
    <p:sldId id="283" r:id="rId23"/>
    <p:sldId id="284" r:id="rId24"/>
    <p:sldId id="27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B2BA9-D1ED-4811-B6A6-CE48D7BBB8E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B0528-73EB-420D-B316-3C5A3917F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Болезнь Ньюкасла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9344" y="4293096"/>
            <a:ext cx="5904656" cy="208823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25" name="TextBox 524"/>
          <p:cNvSpPr txBox="1"/>
          <p:nvPr/>
        </p:nvSpPr>
        <p:spPr>
          <a:xfrm>
            <a:off x="5148095" y="1719647"/>
            <a:ext cx="36948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Ньюкасла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Заголовок 526"/>
          <p:cNvSpPr>
            <a:spLocks noGrp="1"/>
          </p:cNvSpPr>
          <p:nvPr>
            <p:ph type="title"/>
          </p:nvPr>
        </p:nvSpPr>
        <p:spPr>
          <a:xfrm>
            <a:off x="0" y="2492896"/>
            <a:ext cx="8674503" cy="4680520"/>
          </a:xfrm>
        </p:spPr>
        <p:txBody>
          <a:bodyPr>
            <a:normAutofit fontScale="90000"/>
          </a:bodyPr>
          <a:lstStyle/>
          <a:p>
            <a:pPr marL="342900" indent="-342900" algn="l" defTabSz="179388">
              <a:buFont typeface="Wingdings" panose="05000000000000000000" pitchFamily="2" charset="2"/>
              <a:buChar char="§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Инкубация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вируса в организме кур происходит на протяжении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3-7,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реже 12 суток, клиническая картина разнообразна, зависит от формы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болезни,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стадии развития патологического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процесса  и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тропности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вируса.</a:t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У больных кур развивается конъюнктивит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К основным признакам типичного течения патологии относят: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-отказ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от корма;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-снижение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активности, угнетенное состояние;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-отсутствие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реакции на громкие звуки;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-повышение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температуры до 44 °C;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-конъюнктивит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и помутнение наружной оболочки глаз;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-увеличение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зоба и выделение зловонной жидкости из клюва;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-понос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испражнениями зеленого цвета с примесями слизи, в некоторых случаях с кровью.</a:t>
            </a:r>
            <a:br>
              <a:rPr lang="ru-RU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		Из-за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скопления вязкого экссудата в ноздрях и трахеях куры дышат, открыв клюв, кашляют, чихают, вытягивают шею, издают харкающие звуки. Острое течение болезни через 2 дня приводит к гибели.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07503" y="2136339"/>
            <a:ext cx="8890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3" name="TextBox 522"/>
          <p:cNvSpPr txBox="1"/>
          <p:nvPr/>
        </p:nvSpPr>
        <p:spPr>
          <a:xfrm>
            <a:off x="1763688" y="1484784"/>
            <a:ext cx="5649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Клинические признаки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Заголовок 525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5328591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068" y="1859340"/>
            <a:ext cx="8539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заболевают цыплята в возрасте 20-30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т. е. в период, когда уже нет материнских антител, а напряженный поствакцинальный иммунитет еще не сформировался. В первые 4-5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Падеж очень большой, к 8-10 дню он снижается до минимума. 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поражении нервной системы наблюдается: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координации;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хождение по кругу;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тремор и судороги;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паралич крыльев, конечностей, скручивание шеи.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Летальный исход наступает на 3-12 сутки.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Если птица выздоравливает, она остается источником инфекции на протяжении 2-4 месяцев.</a:t>
            </a:r>
            <a:endParaRPr lang="ru-RU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Заголовок 525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5328591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068" y="1859340"/>
            <a:ext cx="85390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/>
            <a:r>
              <a:rPr lang="ru-RU" sz="2400" b="0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взрослых кур болезнь проявляется чаще (2-3 недели) снижением яйценоскости, иногда до 50%. Птица угнетена, сонлива, у некоторых отмечается позевывание, нервные явления и понос.</a:t>
            </a:r>
          </a:p>
          <a:p>
            <a:pPr indent="542925"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Ньюкасла может привести к падежу большого поголовья кур.</a:t>
            </a:r>
          </a:p>
          <a:p>
            <a:pPr indent="542925"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Псевдочума не поддается лечению, вирус обладает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высококонтагиозными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свойствами, поэтому меры по спасению поголовья не только бесполезны, но и опасны.</a:t>
            </a:r>
          </a:p>
          <a:p>
            <a:pPr indent="536575"/>
            <a:endParaRPr lang="ru-RU" sz="24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34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Заголовок 526"/>
          <p:cNvSpPr>
            <a:spLocks noGrp="1"/>
          </p:cNvSpPr>
          <p:nvPr>
            <p:ph type="title"/>
          </p:nvPr>
        </p:nvSpPr>
        <p:spPr>
          <a:xfrm>
            <a:off x="0" y="1745221"/>
            <a:ext cx="9144000" cy="3600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изменения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44521" y="2708920"/>
            <a:ext cx="8436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3838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3" name="Прямоугольник 522"/>
          <p:cNvSpPr/>
          <p:nvPr/>
        </p:nvSpPr>
        <p:spPr>
          <a:xfrm>
            <a:off x="400640" y="2213789"/>
            <a:ext cx="87112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нарушается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проницаемость сосудов, ухудшается 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кровообращение (геморрагическая септицемия);</a:t>
            </a:r>
            <a:endParaRPr lang="ru-RU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происходят дегенеративные процессы в мышце сердца, приводящие к дистрофии миокарда;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внутренних органах (в легких, печени, селезенке, пищеварительном тракте, почках) формируются участки гиперемии, отечности и геморрагий;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 в нервной системе вызывают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энцефаломиелит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«геморрагический поясок» на границе между железистым и мышечным желудком;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поражения дыхательной системы, закупорка трахеи большим количеством слизи.</a:t>
            </a:r>
            <a:endParaRPr lang="ru-RU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765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Диагностика</a:t>
            </a:r>
            <a:br>
              <a:rPr lang="ru-RU" b="1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3508" y="2021962"/>
            <a:ext cx="8856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эпизоотологических, клинических данных, патоморфологических изменений и результатов лабораторных исследований.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Распознать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псевдочуму только по её симптомам очень сложно, так как существуют и другие болезни с похожими признаками: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птичий грипп;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инфекционный ларинготрахеит;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пастереллёз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инфекционный бронхит;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микоплазмоз;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отравление и другие.</a:t>
            </a: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точный диагноз возможно только после выявления вируса. Для этого из органов погибшей птицы — мозга, печени, трахеи или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селезёнки, из которых делают 10%-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ую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суспензию.</a:t>
            </a:r>
            <a:endParaRPr lang="ru-RU" sz="2000" b="0" i="0" dirty="0">
              <a:solidFill>
                <a:schemeClr val="tx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48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76528"/>
            <a:ext cx="8229600" cy="1143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3508" y="2319528"/>
            <a:ext cx="88569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/>
            <a:r>
              <a:rPr lang="ru-RU" sz="2000" b="0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Вирус выделяют на КЭ или в КК. Идентифицируют его в РГА и РЗГА со специфической гипериммунной сывороткой. Определяют вирулентность вируса на КЭ и цыплятах, а также выявляют антитела в сыворотке переболевших или вакцинированных птиц в РЗГА. </a:t>
            </a:r>
          </a:p>
          <a:p>
            <a:pPr indent="536575"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же можно идентифицировать в РН, РСК, РИФ и др.</a:t>
            </a:r>
          </a:p>
          <a:p>
            <a:pPr indent="536575" algn="just"/>
            <a:r>
              <a:rPr lang="ru-RU" sz="2000" b="0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Биопробу</a:t>
            </a:r>
            <a:r>
              <a:rPr lang="ru-RU" sz="2000" b="0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ставят на цыплятах в возрасте не менее 6 недель. Цыплят заражают в клоаку. Несколько цыплят заражают в глаз. Наблюдение ведут в течение 10 дней. Если ни одно животное не погибает, то вирус считается не </a:t>
            </a:r>
            <a:r>
              <a:rPr lang="ru-RU" sz="2000" b="0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висцеротропным</a:t>
            </a:r>
            <a:r>
              <a:rPr lang="ru-RU" sz="2000" b="0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Если наблюдается гибель, трупы вскрывают.</a:t>
            </a:r>
            <a:endParaRPr lang="ru-RU" sz="20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0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Заголовок 526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72494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меры</a:t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257899" y="1859340"/>
            <a:ext cx="86102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" name="Прямоугольник 1023"/>
          <p:cNvSpPr/>
          <p:nvPr/>
        </p:nvSpPr>
        <p:spPr>
          <a:xfrm>
            <a:off x="26442" y="1700808"/>
            <a:ext cx="884167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 — не единственное и не первостепенное средство борьбы с болезнью Ньюкасла. Нужно обязательно соблюдать профилактические меры, чтобы не допустить появления вируса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санитарных и ветеринарных норм включает: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-дважды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год проводить дезинфекцию птичника (фенолом,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этиленимином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хлороформом, формальдегидом,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бетапропиолактоном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 п., концентрации общепринятые);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невозможности обеспечить доступ солнечных лучей: использование ламп с ультрафиолетовым излучением в месте обитания кур и других птиц (оно губительно для штаммов псевдочумы);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-вентиляционные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отверстия и окна места обитания пернатых нужно закрывать решетками, чтобы предотвратить возможность проникновения дикой инфицированной птицы;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большом хозяйстве с несколькими птичниками, для каждого помещения должна быть отдельная маркированная спецодежда;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-новое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завозимое поголовье сразу помещать к старому нельзя, ее следует держать изолированно в течение месяца;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-мясо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яйца птицы перед употреблением подвергать обработке кипятком.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305342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Куры наиболее восприимчивы к инфекции, поэтому в целях профилактики поголовье вакцинируют. В результате в организме накапливаются антитела, способные нейтрализовать вирус и препятствовать его сцеплению с клетками крови</a:t>
            </a: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количество антител влияет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вакцины;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кратность применения;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введения.</a:t>
            </a:r>
          </a:p>
          <a:p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Птица, обладающая иммунитетом, передает потомству антитела, вырабатывая устойчивость к вирусу.</a:t>
            </a:r>
            <a:endParaRPr lang="ru-RU" sz="24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71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24656" y="1600200"/>
            <a:ext cx="88900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Контаминированные вирусом птичники обеззараживают за 24 ч 2-3 %-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растворами гидроокиси натрия или 3%-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раствором формалина и за 48 часов – при использовании 2%-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 формалина или 3%-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 хлорной извести. Заключительную дезинфекцию проводят обязательно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аэрозолью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формальдегида. Карантин снимают с хозяйства через 30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последнего случая заболевания при условии проведения заключительной дезинфекции помещений и производственной территории и отрицательного результата вирусологического исследования патологического материала от больной и павшей птицы.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5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655" y="1340768"/>
            <a:ext cx="8229600" cy="1143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0959" y="2455193"/>
            <a:ext cx="89289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предупреждения заноса и распространение псевдочумы на территории личного хозяйства необходимо соблюдение мер профилактики: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раз в полгода дезинфицировать птичник и выгул;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обрабатывать перья от клещей;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покупное поголовье в течение месяца выдерживать в карантине;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контакта домашней птицы с дикими собратьями;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подозрения на заболевание требуется сообщить в местную ветслужбу и провести лабораторные исследования.</a:t>
            </a: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вакцинации принимается на основе рекомендаций местного ветеринарного центра.</a:t>
            </a:r>
            <a:endParaRPr lang="ru-RU" sz="2000" b="0" i="0" dirty="0">
              <a:solidFill>
                <a:schemeClr val="tx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7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604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Описание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и её история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68799" y="2824337"/>
            <a:ext cx="80575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2913" algn="just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Ньюкасла имеет несколько названий — псевдочума,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азиатская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атипичная,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Ньюкаслская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болезнь, болезнь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Дойля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псевдоэнцефалит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2913" algn="just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1926 году заболевание впервые диагностировал вирусолог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Краневельд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находился на острове Ява. В 1927 году исследователем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Дойлем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была зафиксирована вспышка заболеваемости вблизи английского города Ньюкасла. Начиная с этого времени признаки болезни встречаются на территории Азии, Европы и Америки. В 1935 году в США это заболевание упомянуто как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псевдоэнцефалит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цыплят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2348880"/>
            <a:ext cx="87849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Вакцинацию от псевдочумы необходимо проводить в следующих случаях:</a:t>
            </a:r>
          </a:p>
          <a:p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Вспышки заболевания на подворье в прошлом.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расстоянии десяти километров от подворья располагаются крупные птицефабрики или частные хозяйства.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Вблизи фермы были случаи заболевания и падежа.</a:t>
            </a: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два вида вакцины от болезни Ньюкасла:</a:t>
            </a:r>
          </a:p>
          <a:p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1676277"/>
            <a:ext cx="1955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</a:t>
            </a:r>
            <a:endParaRPr lang="ru-RU" sz="24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4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348880"/>
            <a:ext cx="84352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Особенности различных видов вакцин: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Инактивированные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проводят, когда птица достигнет 120-дневного возраста, длительность иммунной защиты рассчитана на 6-12 месяцев.</a:t>
            </a:r>
          </a:p>
          <a:p>
            <a:pPr algn="just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Живые.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ослабленные вирусы в неблагополучных по заболеванию районах: север Кавказа, южные области. В основном препараты готовятся из штамма Ла-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Сота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иногда – Бор-74. Присутствие антител выявляется в течение 3 месяцев, поэтому средство применяется преимущественно для вакцинации бройлерных цыплят в 15 дней, при наличии иммунитета у матери мероприятия осуществляют с 20-суточного возраста. Для молодняка яичных пород требуется ревакцинация в возрасте двух месяцев.</a:t>
            </a:r>
          </a:p>
        </p:txBody>
      </p:sp>
    </p:spTree>
    <p:extLst>
      <p:ext uri="{BB962C8B-B14F-4D97-AF65-F5344CB8AC3E}">
        <p14:creationId xmlns:p14="http://schemas.microsoft.com/office/powerpoint/2010/main" val="34897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3535" y="1916832"/>
            <a:ext cx="89289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введения вакцины выбирается исходя из количества птицы и её предназначения:</a:t>
            </a:r>
          </a:p>
          <a:p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1.Аэрозольный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Основан на распылении вакцины в воздухе и используется, как правило, на крупных птицефабриках.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2.Пероральный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Вакцину добавляют в питьевую воду.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3.Инъекционный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Прививку делают путём внутримышечного введения препарата. К ней допускаются птенцы, чей возраст достиг четырёх месяцев. Становление иммунитета происходит в течение двух недель после прививки и продолжается до полугода.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4.Окулярный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Предполагает закапывание вакцины в глаза или нос птицы. Подходит для небольших домашних хозяйств.</a:t>
            </a:r>
          </a:p>
        </p:txBody>
      </p:sp>
    </p:spTree>
    <p:extLst>
      <p:ext uri="{BB962C8B-B14F-4D97-AF65-F5344CB8AC3E}">
        <p14:creationId xmlns:p14="http://schemas.microsoft.com/office/powerpoint/2010/main" val="113192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443841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иммунизации используют определённые штаммы вируса в зависимости от вида подворья и возраста птенцов:</a:t>
            </a:r>
          </a:p>
          <a:p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Штаммы C2, VH и B1 подходят для прививания однодневных цыплят.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Штаммы Бор-74 и Ла-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используются на территории частных хозяйств.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Штамм Клон-30 не предназначен для домашних хозяйств, так как обладает избирательным действием.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Штаммы Гам-61 и Н применяются в регионах с крупными вспышками инфекции</a:t>
            </a:r>
          </a:p>
        </p:txBody>
      </p:sp>
    </p:spTree>
    <p:extLst>
      <p:ext uri="{BB962C8B-B14F-4D97-AF65-F5344CB8AC3E}">
        <p14:creationId xmlns:p14="http://schemas.microsoft.com/office/powerpoint/2010/main" val="24225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Заголовок 526"/>
          <p:cNvSpPr>
            <a:spLocks noGrp="1"/>
          </p:cNvSpPr>
          <p:nvPr>
            <p:ph type="title"/>
          </p:nvPr>
        </p:nvSpPr>
        <p:spPr>
          <a:xfrm>
            <a:off x="0" y="1602483"/>
            <a:ext cx="9144000" cy="47720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заболевания</a:t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9696" name="Прямоугольник 29695"/>
          <p:cNvSpPr/>
          <p:nvPr/>
        </p:nvSpPr>
        <p:spPr>
          <a:xfrm>
            <a:off x="107504" y="1859340"/>
            <a:ext cx="88616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2D22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8" name="Прямоугольник 29697"/>
          <p:cNvSpPr/>
          <p:nvPr/>
        </p:nvSpPr>
        <p:spPr>
          <a:xfrm>
            <a:off x="359953" y="2136339"/>
            <a:ext cx="86092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болезни Ньюкасла быстро погибает при воздействии ультрафиолета</a:t>
            </a:r>
            <a:b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Специфического лечения </a:t>
            </a:r>
            <a:r>
              <a:rPr lang="ru-RU" sz="240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Ньюкасла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разработано, из-за опасности распространения инфекции больных особей уничтожают. У птицы, переболевшей псевдочумой, вырабатывается стойкий иммунитет.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387" y="1319673"/>
            <a:ext cx="8766476" cy="17526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Возбудитель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развивается в результате заражения птицы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парамиксовирусом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PMV-1, который имеет множество штаммов. Все они делятся на четыре основных группы:</a:t>
            </a: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1.Висцеротропная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велогенная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Отличается острым течением и высокой степенью заразности, сопровождается кровоизлияниями во внутренние органы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Гибель 99-100%.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2.Нейротропная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велогенная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Характеризуется поражением нервной и дыхательной системы, а также высоким падежом заболевших особей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Гибель 80-90%.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3.Мезогенная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Вызывает поражение органов дыхания и нервной системы, но имеет низкий процент смертности.</a:t>
            </a: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4.Лентогенная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Выражается в незначительном воздействии на органы дыхания.</a:t>
            </a:r>
          </a:p>
          <a:p>
            <a:pPr indent="542925" algn="just"/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Возбудитель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83568" y="1600200"/>
            <a:ext cx="7776864" cy="4525963"/>
          </a:xfrm>
        </p:spPr>
        <p:txBody>
          <a:bodyPr/>
          <a:lstStyle/>
          <a:p>
            <a:pPr marL="0" indent="536575" algn="just">
              <a:buNone/>
            </a:pPr>
            <a:r>
              <a:rPr lang="en-US" dirty="0" smtClean="0">
                <a:solidFill>
                  <a:srgbClr val="002060"/>
                </a:solidFill>
              </a:rPr>
              <a:t>Newcastle disease paramyxovirus </a:t>
            </a:r>
            <a:r>
              <a:rPr lang="ru-RU" dirty="0" smtClean="0">
                <a:solidFill>
                  <a:srgbClr val="002060"/>
                </a:solidFill>
              </a:rPr>
              <a:t>является типовым представителем рода </a:t>
            </a:r>
            <a:r>
              <a:rPr lang="en-US" dirty="0" smtClean="0">
                <a:solidFill>
                  <a:srgbClr val="002060"/>
                </a:solidFill>
              </a:rPr>
              <a:t>Paramyxovirus</a:t>
            </a:r>
            <a:r>
              <a:rPr lang="ru-RU" dirty="0" smtClean="0">
                <a:solidFill>
                  <a:srgbClr val="002060"/>
                </a:solidFill>
              </a:rPr>
              <a:t>. Его вирионы содержат нити РНК. Диаметр вирионов 100-200 </a:t>
            </a:r>
            <a:r>
              <a:rPr lang="ru-RU" dirty="0" err="1" smtClean="0">
                <a:solidFill>
                  <a:srgbClr val="002060"/>
                </a:solidFill>
              </a:rPr>
              <a:t>нм</a:t>
            </a:r>
            <a:r>
              <a:rPr lang="ru-RU" dirty="0" smtClean="0">
                <a:solidFill>
                  <a:srgbClr val="002060"/>
                </a:solidFill>
              </a:rPr>
              <a:t>, но встречаются  и до 600 </a:t>
            </a:r>
            <a:r>
              <a:rPr lang="ru-RU" dirty="0" err="1" smtClean="0">
                <a:solidFill>
                  <a:srgbClr val="002060"/>
                </a:solidFill>
              </a:rPr>
              <a:t>нм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5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7693" y="1941775"/>
            <a:ext cx="8388654" cy="4032448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следующие формы: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Молниеносная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Отличается отсутствием клинических признаков, падеж кур наступает внезапно и массово.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Острая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 развития этой формы болезни –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высокопатогенная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разновидность азиатского штамма чумы. Патология сопровождается преимущественно признаками геморрагического сепсиса органов дыхания и ЖКТ, наблюдаются проявления поражения нервной системы. Куры гибнут спустя 3-4 суток после инфицирования, падеж в стаде достигает 90-100%.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Подострая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Вызывается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мезогенными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вирионами (умеренно патогенными), проявляется снижением яйценоскости и истончением скорлупы у взрослых особей. Иногда отмечается повышенное возбуждение и присутствие неврологической симптоматики на протяжении 10 дней, отход составляет 30%. В основном регистрируется массовая гибель молодняка.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Хроническая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Длится до 3 недель, сопровождается признаками поражения ЦНС, погибает треть поголовья.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68760"/>
            <a:ext cx="9144000" cy="1470025"/>
          </a:xfrm>
        </p:spPr>
        <p:txBody>
          <a:bodyPr>
            <a:noAutofit/>
          </a:bodyPr>
          <a:lstStyle/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 </a:t>
            </a:r>
          </a:p>
        </p:txBody>
      </p:sp>
      <p:sp>
        <p:nvSpPr>
          <p:cNvPr id="524" name="Прямоугольник 523"/>
          <p:cNvSpPr/>
          <p:nvPr/>
        </p:nvSpPr>
        <p:spPr>
          <a:xfrm>
            <a:off x="272230" y="1740029"/>
            <a:ext cx="86966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атипичное течение патологии.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Ситуация развивается при слабой вирулентности штамма, а также наблюдается у птицы с сильным иммунитетом при проведении вакцинации с использованием антибиотиков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формы характерно отсутствие симптоматики или позднее проявление поражения ЦНС, процент погибших особей составляет 15-30%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/>
          <p:cNvSpPr txBox="1"/>
          <p:nvPr/>
        </p:nvSpPr>
        <p:spPr>
          <a:xfrm>
            <a:off x="662084" y="2348880"/>
            <a:ext cx="2037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28" name="Прямоугольник 527"/>
          <p:cNvSpPr/>
          <p:nvPr/>
        </p:nvSpPr>
        <p:spPr>
          <a:xfrm>
            <a:off x="254310" y="1381899"/>
            <a:ext cx="880116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Летом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срок составляет около недели, а зимой достигает 5 месяцев. Продолжительность жизни вируса зависит от внешних раздражителей: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солнечные лучи — 2 дня.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Рассеянные лучи солнца — 15 дней.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Нагревание свыше 70 °C — 2 минуты.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— 1 год.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Термообработка мяса заражённой птицы — не более 1 часа.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Высушивание инфицированных органов и их хранение при температуре 17–18 °C — 2 года.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Погребение заражённой птицы в землю — 3 недели.</a:t>
            </a:r>
          </a:p>
          <a:p>
            <a:pPr algn="just"/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отличается высокой жизнеспособностью и устойчивостью к внешним условиям, но всё же чувствителен к повышению температуры, сдвиге </a:t>
            </a:r>
            <a:r>
              <a:rPr lang="ru-RU" sz="2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 в кислую сторону и </a:t>
            </a:r>
            <a:r>
              <a:rPr lang="ru-RU" sz="2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дезрастворам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хлороформу и эфиру.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/>
          <p:cNvSpPr txBox="1"/>
          <p:nvPr/>
        </p:nvSpPr>
        <p:spPr>
          <a:xfrm>
            <a:off x="662084" y="2348880"/>
            <a:ext cx="2037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28" name="Прямоугольник 527"/>
          <p:cNvSpPr/>
          <p:nvPr/>
        </p:nvSpPr>
        <p:spPr>
          <a:xfrm>
            <a:off x="880962" y="1381899"/>
            <a:ext cx="772348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</a:p>
          <a:p>
            <a:pPr algn="ctr"/>
            <a:endParaRPr lang="ru-RU" sz="2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2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замороженных тушках  птиц он выживает до 6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при минус 20 гр. С – более года. При инкубации яиц вирус, находящийся на поверхности скорлупы, инактивируется, а находящийся внутри яйца выживает в течение всего периода инкубации.</a:t>
            </a:r>
          </a:p>
          <a:p>
            <a:pPr indent="536575"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окружающей среде при температуре 18-21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гр.С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влажности воздуха 64-76 % жизнеспособность его может сохраняться до 50 дней.</a:t>
            </a:r>
            <a:endParaRPr lang="ru-RU" sz="2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4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67774" y="1211304"/>
            <a:ext cx="88900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болезнь не перекинулась на благополучные хозяйства, для устранения эпизоотического очага требуются следующие действия:</a:t>
            </a:r>
          </a:p>
          <a:p>
            <a:pPr algn="just"/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 объявляется карантин с запрещением вывоза продуктов и отходов птицеводства;</a:t>
            </a: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больных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 забивают, а трупы уничтожают;</a:t>
            </a: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здоровую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птицу после лабораторного обследования вакцинируют или забивают на мясо, сжигая внутренние органы и перья;</a:t>
            </a: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проводят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дезинфекцию помещений и инвентаря растворами ксилонафта-5, формалина, едкого натра или карболовой кислоты;</a:t>
            </a: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осуществляют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дезинсекцию и дератизацию помещений:</a:t>
            </a: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помет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подстилку сжигают, в промышленных масштабах изолируют для обеззараживания биохимическими процессами.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1332</Words>
  <Application>Microsoft Office PowerPoint</Application>
  <PresentationFormat>Экран (4:3)</PresentationFormat>
  <Paragraphs>132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Тема Office</vt:lpstr>
      <vt:lpstr>Болезнь Ньюкасла</vt:lpstr>
      <vt:lpstr>Презентация PowerPoint</vt:lpstr>
      <vt:lpstr>Презентация PowerPoint</vt:lpstr>
      <vt:lpstr>Возбудитель</vt:lpstr>
      <vt:lpstr>Выделяют следующие формы:  1. Молниеносная. Отличается отсутствием клинических признаков, падеж кур наступает внезапно и массово. 2. Острая. Причина развития этой формы болезни – высокопатогенная разновидность азиатского штамма чумы. Патология сопровождается преимущественно признаками геморрагического сепсиса органов дыхания и ЖКТ, наблюдаются проявления поражения нервной системы. Куры гибнут спустя 3-4 суток после инфицирования, падеж в стаде достигает 90-100%. 3. Подострая. Вызывается мезогенными вирионами (умеренно патогенными), проявляется снижением яйценоскости и истончением скорлупы у взрослых особей. Иногда отмечается повышенное возбуждение и присутствие неврологической симптоматики на протяжении 10 дней, отход составляет 30%. В основном регистрируется массовая гибель молодняка. 4. Хроническая. Длится до 3 недель, сопровождается признаками поражения ЦНС, погибает треть поголовья.</vt:lpstr>
      <vt:lpstr>  </vt:lpstr>
      <vt:lpstr>Презентация PowerPoint</vt:lpstr>
      <vt:lpstr>Презентация PowerPoint</vt:lpstr>
      <vt:lpstr>Презентация PowerPoint</vt:lpstr>
      <vt:lpstr>   Инкубация вируса в организме кур происходит на протяжении 3-7, реже 12 суток, клиническая картина разнообразна, зависит от формы болезни, стадии развития патологического процесса  и тропности вируса. У больных кур развивается конъюнктивит К основным признакам типичного течения патологии относят: -отказ от корма; -снижение активности, угнетенное состояние; -отсутствие реакции на громкие звуки; -повышение температуры до 44 °C; -конъюнктивит и помутнение наружной оболочки глаз; -увеличение зоба и выделение зловонной жидкости из клюва; -понос испражнениями зеленого цвета с примесями слизи, в некоторых случаях с кровью.   Из-за скопления вязкого экссудата в ноздрях и трахеях куры дышат, открыв клюв, кашляют, чихают, вытягивают шею, издают харкающие звуки. Острое течение болезни через 2 дня приводит к гибели.  </vt:lpstr>
      <vt:lpstr> </vt:lpstr>
      <vt:lpstr> </vt:lpstr>
      <vt:lpstr>Патологоанатомические изменения </vt:lpstr>
      <vt:lpstr>Диагностика </vt:lpstr>
      <vt:lpstr>Презентация PowerPoint</vt:lpstr>
      <vt:lpstr>Профилактические меры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Лечение заболевания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ВЕТЕРИНАРНО-САНИТАРНАЯ ЭКСПЕРТИЗА ПРОДУКТОВ УБОЯ ПРИ РОЖЕ СВИНЕЙ В Г.СВЕТЛОГРАД  СТАВРОПОЛЬСКОГО КРАЯ</dc:title>
  <dc:creator>user95</dc:creator>
  <cp:lastModifiedBy>Home</cp:lastModifiedBy>
  <cp:revision>52</cp:revision>
  <dcterms:created xsi:type="dcterms:W3CDTF">2019-06-29T09:18:30Z</dcterms:created>
  <dcterms:modified xsi:type="dcterms:W3CDTF">2024-03-19T06:22:33Z</dcterms:modified>
</cp:coreProperties>
</file>